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96" r:id="rId6"/>
    <p:sldId id="275" r:id="rId7"/>
    <p:sldId id="276" r:id="rId8"/>
    <p:sldId id="294" r:id="rId9"/>
    <p:sldId id="310" r:id="rId10"/>
    <p:sldId id="311" r:id="rId11"/>
    <p:sldId id="312" r:id="rId12"/>
    <p:sldId id="313" r:id="rId13"/>
    <p:sldId id="314" r:id="rId14"/>
    <p:sldId id="293" r:id="rId15"/>
    <p:sldId id="297" r:id="rId16"/>
    <p:sldId id="298" r:id="rId17"/>
    <p:sldId id="295" r:id="rId18"/>
    <p:sldId id="283" r:id="rId19"/>
    <p:sldId id="308" r:id="rId20"/>
    <p:sldId id="299" r:id="rId21"/>
    <p:sldId id="300" r:id="rId22"/>
    <p:sldId id="301" r:id="rId23"/>
    <p:sldId id="302" r:id="rId24"/>
    <p:sldId id="303" r:id="rId25"/>
    <p:sldId id="304" r:id="rId26"/>
    <p:sldId id="305" r:id="rId27"/>
    <p:sldId id="307" r:id="rId28"/>
    <p:sldId id="306" r:id="rId29"/>
    <p:sldId id="288" r:id="rId30"/>
    <p:sldId id="289" r:id="rId31"/>
    <p:sldId id="30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9" d="100"/>
          <a:sy n="69" d="100"/>
        </p:scale>
        <p:origin x="69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6/10/2024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6/10/2024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691270"/>
            <a:ext cx="9144000" cy="1096209"/>
          </a:xfrm>
        </p:spPr>
        <p:txBody>
          <a:bodyPr>
            <a:normAutofit/>
          </a:bodyPr>
          <a:lstStyle/>
          <a:p>
            <a:r>
              <a:rPr lang="en-US" sz="3500" b="1">
                <a:latin typeface="Times New Roman" panose="02020603050405020304" pitchFamily="18" charset="0"/>
                <a:ea typeface="Times New Roman" panose="02020603050405020304" pitchFamily="18" charset="0"/>
              </a:rPr>
              <a:t>QUẢN LÝ DỰ ÁN </a:t>
            </a:r>
            <a:r>
              <a:rPr lang="en-US" sz="3500" b="1">
                <a:effectLst/>
                <a:latin typeface="Times New Roman" panose="02020603050405020304" pitchFamily="18" charset="0"/>
                <a:ea typeface="Times New Roman" panose="02020603050405020304" pitchFamily="18" charset="0"/>
              </a:rPr>
              <a:t>XÂY </a:t>
            </a:r>
            <a:r>
              <a:rPr lang="en-US" sz="3500" b="1" dirty="0">
                <a:effectLst/>
                <a:latin typeface="Times New Roman" panose="02020603050405020304" pitchFamily="18" charset="0"/>
                <a:ea typeface="Times New Roman" panose="02020603050405020304" pitchFamily="18" charset="0"/>
              </a:rPr>
              <a:t>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a:t>Quy trình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76156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11</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12</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a:t>
            </a:r>
            <a:r>
              <a:rPr lang="en-US" b="1" i="0" dirty="0">
                <a:solidFill>
                  <a:schemeClr val="tx1"/>
                </a:solidFill>
                <a:effectLst/>
                <a:latin typeface="Roboto" panose="02000000000000000000" pitchFamily="2" charset="0"/>
                <a:ea typeface="Roboto" panose="02000000000000000000" pitchFamily="2" charset="0"/>
              </a:rPr>
              <a:t>Controller</a:t>
            </a:r>
            <a:r>
              <a:rPr lang="vi-VN" b="1" i="0" dirty="0">
                <a:solidFill>
                  <a:schemeClr val="tx1"/>
                </a:solidFill>
                <a:effectLst/>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CRUD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40725" y="4416564"/>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3098211"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176167" y="4416564"/>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a:xfrm>
            <a:off x="7389728" y="5018950"/>
            <a:ext cx="1691687" cy="811178"/>
          </a:xfrm>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15</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a:t>QUẢN LÝ DỰ ÁN XÂY </a:t>
            </a:r>
            <a:r>
              <a:rPr lang="en-US" dirty="0"/>
              <a:t>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24</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25</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4F2C58-0777-6519-62FB-4B2670B8D262}"/>
              </a:ext>
            </a:extLst>
          </p:cNvPr>
          <p:cNvSpPr>
            <a:spLocks noGrp="1"/>
          </p:cNvSpPr>
          <p:nvPr>
            <p:ph type="sldNum" sz="quarter" idx="12"/>
          </p:nvPr>
        </p:nvSpPr>
        <p:spPr/>
        <p:txBody>
          <a:bodyPr/>
          <a:lstStyle/>
          <a:p>
            <a:fld id="{D5F9BE7B-8C6A-4521-AC0D-F4FAD6600991}" type="slidenum">
              <a:rPr lang="en-US" smtClean="0"/>
              <a:t>28</a:t>
            </a:fld>
            <a:endParaRPr lang="en-US"/>
          </a:p>
        </p:txBody>
      </p:sp>
      <p:pic>
        <p:nvPicPr>
          <p:cNvPr id="8" name="Picture 7">
            <a:extLst>
              <a:ext uri="{FF2B5EF4-FFF2-40B4-BE49-F238E27FC236}">
                <a16:creationId xmlns:a16="http://schemas.microsoft.com/office/drawing/2014/main" id="{8C344E44-F838-A1AF-526D-B3C4EA9B201C}"/>
              </a:ext>
            </a:extLst>
          </p:cNvPr>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216908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a:latin typeface="Posterama Text Black (Headings)"/>
              </a:rPr>
              <a:t>Jira, Scrum, 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409133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p:txBody>
          <a:bodyPr/>
          <a:lstStyle/>
          <a:p>
            <a:r>
              <a:rPr lang="en-US"/>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a:t>Tạo và Quản lý Nhiệm vụ</a:t>
            </a: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a:t>Theo dõi Tiến độ</a:t>
            </a: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a:t>Báo cáo và Phân tích</a:t>
            </a: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a:t>Tích hợp</a:t>
            </a: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382004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a:t>Sử dụng Scrum trong Jira: Quản lý Dự án Agile Hiệu Quả</a:t>
            </a:r>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Tree>
    <p:extLst>
      <p:ext uri="{BB962C8B-B14F-4D97-AF65-F5344CB8AC3E}">
        <p14:creationId xmlns:p14="http://schemas.microsoft.com/office/powerpoint/2010/main" val="243107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a:t>Scrum là gì?</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Tree>
    <p:extLst>
      <p:ext uri="{BB962C8B-B14F-4D97-AF65-F5344CB8AC3E}">
        <p14:creationId xmlns:p14="http://schemas.microsoft.com/office/powerpoint/2010/main" val="3515495167"/>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498</TotalTime>
  <Words>1307</Words>
  <Application>Microsoft Office PowerPoint</Application>
  <PresentationFormat>Widescreen</PresentationFormat>
  <Paragraphs>180</Paragraphs>
  <Slides>28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QUẢN LÝ DỰ ÁN XÂY DỰNG WEBSITE BÁN GIÀY</vt:lpstr>
      <vt:lpstr>NỘI DUNG</vt:lpstr>
      <vt:lpstr>GIỚI THIỆU</vt:lpstr>
      <vt:lpstr>NỀN TẢNG CÔNG NGHỆ</vt:lpstr>
      <vt:lpstr>JIRA LÀ GÌ ?</vt:lpstr>
      <vt:lpstr>CÁC TÍNH NĂNG CHÍNH CỦA JIRA</vt:lpstr>
      <vt:lpstr>Sử dụng Scrum trong Jira: Quản lý Dự án Agile Hiệu Quả</vt:lpstr>
      <vt:lpstr>Scrum là gì?</vt:lpstr>
      <vt:lpstr>Quy trình Scrum</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Nguyễn Lâm Quốc Bảo</cp:lastModifiedBy>
  <cp:revision>16</cp:revision>
  <dcterms:created xsi:type="dcterms:W3CDTF">2024-01-14T03:31:11Z</dcterms:created>
  <dcterms:modified xsi:type="dcterms:W3CDTF">2024-06-10T12:37:31Z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